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F0369-A1B7-4DE0-0E17-A49C4C5C5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C1C8A-F752-8F3F-6E2D-75DC86942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6D996-713A-7258-4BE3-A1B716DB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5646A-7167-E7A3-A318-CA4149E2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E9E29-5E81-A8B4-6263-7E8A108C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2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4E8B-A098-AAA4-AED7-C28068E3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D0900-3AD1-25E8-D95F-E5D8762606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08963-3CE5-3778-B427-D74EBC417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EE9EA-97FB-D080-45E8-00E64B4AB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CE854-5FB3-460C-2356-51D4A767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D3B66A-A600-0E84-7DEE-6D06BD9969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60E3A-0990-85E1-6219-82854A8E1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78E09-0F33-47B3-1586-E0CAE03E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29574-AE2E-7222-A995-24744567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E7BD6-8DF8-B2BE-BCDA-6D346955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F1515-2784-3ECE-399E-B86A3CDCD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319B-D85E-13FC-F460-11EF3A4B4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9D71C-9E4E-BC9B-1FFA-CD282642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421CE-BBE8-51B1-6073-C6831F17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24D3-DCD1-3001-DD1E-F62514F6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883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64E0-BDF0-0F7D-36E1-EA551CD6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9D5D5-BD9E-CE80-8023-3B18FE33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5E729-BDE3-F108-8045-69702867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FE4B0-9356-2D9F-1C76-929A61DB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96A6F-979C-1E6A-097D-0585FDC56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54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351E-E06C-6D15-8517-69B27FBD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E502A-BA54-8CB1-6DA2-F856B3DC5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55DBE-A995-2A03-A3ED-0F511FC44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AFB43-32C0-1AB7-FFF2-675DCBD1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399E9-B5CC-9658-933C-1382BE17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0D90F-5A62-C961-F174-05A649C78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181D-CD69-8344-3D1C-01E1B053A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8B3A7-33B3-9405-7391-62ADBE024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68382-BE03-87F1-A957-246DCA084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C0E30B-17F1-E7B6-2D93-E0C479625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D37E3-EFA2-2345-B92C-EDE846CBC9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8D5E31-FA5C-513C-07B3-72EA84E7C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DAF664-1904-3DF3-BC5C-E0F629D30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93E9DD-7A7F-05D8-D154-538D91A3A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04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EB03-A290-3104-DEC7-CBFF795F0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FCF0-162E-F4EA-BCE9-241482736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1FCF42-BB8E-01A3-0936-CB7D16A5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E6B6F-DE42-CC88-385E-2D4EC12D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23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947B7-99B7-1F75-F2BD-210D79A2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AD975-25DF-90ED-9C29-CD3EE0C1F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D9A4-C19D-3038-E7C1-FE1EF0A9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0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7669-7913-C51F-A1D9-D1FC6B05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EC923-6328-8E5C-6247-C6A1A117C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BEEA9-0D97-1193-8DE0-31B9374C3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3A08B-2EFD-C79C-19FF-86AB8F982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36F3B-E35E-9332-4F49-BE21E09A6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14DAD-5CE8-F9DC-5BED-F43385F6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26A5-F5CB-A162-F450-9B7AAD99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6677F-7468-6F94-FF2B-73AB3D8DAC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54830-C4B1-F2AE-F6EA-421EC8834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C268D-F70A-7FF1-3BDF-89E690B6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44DE5-2EA8-3FBE-41AA-29EF478BC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55CEE-05E4-4E42-BBC7-F9B05F6F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4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B50B95-E102-D90D-CD3B-622C75D0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2E57F-C60E-7C1C-82EF-6ED040974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5114F-F979-4932-C8A6-DA8BE945BA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B2C3E-148F-4DC6-B85B-089E41A0E055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C01F2-0AFE-21B7-3674-89A500656E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AADBA-076B-4A83-FD88-A1BD1C5E0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03039-93D1-40A6-98F9-F14BEAE84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03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E2C25-DAE4-1557-09E3-4CCDDB304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" r="1" b="63317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70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233BD0E0-ED88-6CC8-467B-A82D8E401C08}"/>
              </a:ext>
            </a:extLst>
          </p:cNvPr>
          <p:cNvPicPr/>
          <p:nvPr/>
        </p:nvPicPr>
        <p:blipFill rotWithShape="1">
          <a:blip r:embed="rId2" cstate="print"/>
          <a:srcRect r="-1" b="61054"/>
          <a:stretch/>
        </p:blipFill>
        <p:spPr>
          <a:xfrm>
            <a:off x="811779" y="457200"/>
            <a:ext cx="1056844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6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676A87E6-F377-AC4E-B6B8-4B76E46295D5}"/>
              </a:ext>
            </a:extLst>
          </p:cNvPr>
          <p:cNvPicPr/>
          <p:nvPr/>
        </p:nvPicPr>
        <p:blipFill rotWithShape="1">
          <a:blip r:embed="rId2" cstate="print"/>
          <a:srcRect t="1653" r="-1" b="6185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604F32F4-FF5F-AAC0-5951-7A0527889B4A}"/>
              </a:ext>
            </a:extLst>
          </p:cNvPr>
          <p:cNvPicPr/>
          <p:nvPr/>
        </p:nvPicPr>
        <p:blipFill rotWithShape="1">
          <a:blip r:embed="rId2" cstate="print"/>
          <a:srcRect l="-1018" t="768" r="6960" b="62299"/>
          <a:stretch/>
        </p:blipFill>
        <p:spPr>
          <a:xfrm>
            <a:off x="-114300" y="-159026"/>
            <a:ext cx="12306300" cy="701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5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A8624619-5D06-427E-7FED-1CF1278F6DAD}"/>
              </a:ext>
            </a:extLst>
          </p:cNvPr>
          <p:cNvPicPr/>
          <p:nvPr/>
        </p:nvPicPr>
        <p:blipFill rotWithShape="1">
          <a:blip r:embed="rId2" cstate="print"/>
          <a:srcRect r="6530" b="63670"/>
          <a:stretch/>
        </p:blipFill>
        <p:spPr>
          <a:xfrm>
            <a:off x="0" y="0"/>
            <a:ext cx="12327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21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B8426BAA-B650-F41C-4D71-6B0B3E9453E8}"/>
              </a:ext>
            </a:extLst>
          </p:cNvPr>
          <p:cNvPicPr/>
          <p:nvPr/>
        </p:nvPicPr>
        <p:blipFill rotWithShape="1">
          <a:blip r:embed="rId2" cstate="print"/>
          <a:srcRect b="6275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1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6D2B13E-D287-58D1-5AA8-28525B18EE7B}"/>
              </a:ext>
            </a:extLst>
          </p:cNvPr>
          <p:cNvPicPr/>
          <p:nvPr/>
        </p:nvPicPr>
        <p:blipFill rotWithShape="1">
          <a:blip r:embed="rId2" cstate="print"/>
          <a:srcRect r="6530" b="63887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1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4985206-2F9E-B58B-F386-2D706B922751}"/>
              </a:ext>
            </a:extLst>
          </p:cNvPr>
          <p:cNvPicPr/>
          <p:nvPr/>
        </p:nvPicPr>
        <p:blipFill rotWithShape="1">
          <a:blip r:embed="rId2" cstate="print"/>
          <a:srcRect r="6054" b="63391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1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91BD613-6142-EC97-8807-9788513B4B0D}"/>
              </a:ext>
            </a:extLst>
          </p:cNvPr>
          <p:cNvPicPr/>
          <p:nvPr/>
        </p:nvPicPr>
        <p:blipFill rotWithShape="1">
          <a:blip r:embed="rId2" cstate="print"/>
          <a:srcRect r="6230" b="63733"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8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Atef</dc:creator>
  <cp:lastModifiedBy>Omar Atef</cp:lastModifiedBy>
  <cp:revision>1</cp:revision>
  <dcterms:created xsi:type="dcterms:W3CDTF">2023-05-06T01:12:57Z</dcterms:created>
  <dcterms:modified xsi:type="dcterms:W3CDTF">2023-05-06T01:28:13Z</dcterms:modified>
</cp:coreProperties>
</file>